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F30E9CD-F214-4DF8-A5DF-8751D4F4A9E7}" type="datetimeFigureOut">
              <a:rPr lang="ru-RU" smtClean="0"/>
              <a:t>03.06.2013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FA1CF66-AA22-4979-B1D5-FAC1D9D40E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01" y="-25057"/>
            <a:ext cx="9160701" cy="732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5747" y="392088"/>
            <a:ext cx="750622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Игровая программа</a:t>
            </a:r>
            <a:endParaRPr lang="ru-RU" sz="66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02200" y="5301208"/>
            <a:ext cx="70418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«Ура! Каникулы!»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29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96" y="0"/>
            <a:ext cx="9158495" cy="732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7584" y="188640"/>
            <a:ext cx="799186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ru-RU" sz="7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r"/>
            <a:r>
              <a:rPr lang="ru-RU" sz="7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«Угадай мелодию».</a:t>
            </a:r>
            <a:endParaRPr lang="ru-RU" sz="72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93" y="5085184"/>
            <a:ext cx="59352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Ноту первую снимаем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заданье предлагаем.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9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-99392"/>
            <a:ext cx="751173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«Спеть песню </a:t>
            </a:r>
          </a:p>
          <a:p>
            <a:pPr algn="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предложенному слову».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2856" y="5085184"/>
            <a:ext cx="71266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Вторую ноту мы снимаем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И вам заданье объявляем.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17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188640"/>
            <a:ext cx="71497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 Песня по подсказке».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301208"/>
            <a:ext cx="64293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Третья нота перед вами,</a:t>
            </a:r>
          </a:p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Песни угадайте сами.</a:t>
            </a:r>
          </a:p>
        </p:txBody>
      </p:sp>
    </p:spTree>
    <p:extLst>
      <p:ext uri="{BB962C8B-B14F-4D97-AF65-F5344CB8AC3E}">
        <p14:creationId xmlns:p14="http://schemas.microsoft.com/office/powerpoint/2010/main" val="10190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8006" y="-17183"/>
            <a:ext cx="79353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«Аукцион песен с именами».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87" y="5301208"/>
            <a:ext cx="910480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Нота четвёртая перед вами,</a:t>
            </a:r>
          </a:p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Она посвящена песням с именами.</a:t>
            </a:r>
          </a:p>
        </p:txBody>
      </p:sp>
    </p:spTree>
    <p:extLst>
      <p:ext uri="{BB962C8B-B14F-4D97-AF65-F5344CB8AC3E}">
        <p14:creationId xmlns:p14="http://schemas.microsoft.com/office/powerpoint/2010/main" val="19958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-24882"/>
            <a:ext cx="58133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</a:t>
            </a:r>
          </a:p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 Перевёртыши»</a:t>
            </a:r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2417" y="4005064"/>
            <a:ext cx="600286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Вот пятая нота,</a:t>
            </a:r>
          </a:p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ждёт вас новая работа.</a:t>
            </a:r>
          </a:p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Перевёртышам черёд,</a:t>
            </a:r>
          </a:p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Угадай-ка их, народ!</a:t>
            </a:r>
          </a:p>
        </p:txBody>
      </p:sp>
    </p:spTree>
    <p:extLst>
      <p:ext uri="{BB962C8B-B14F-4D97-AF65-F5344CB8AC3E}">
        <p14:creationId xmlns:p14="http://schemas.microsoft.com/office/powerpoint/2010/main" val="82443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-24882"/>
            <a:ext cx="71321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 Вопросы и ответы».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157192"/>
            <a:ext cx="66114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Вот перед вами нота шесть,</a:t>
            </a:r>
          </a:p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ней новое задание есть.</a:t>
            </a:r>
          </a:p>
        </p:txBody>
      </p:sp>
    </p:spTree>
    <p:extLst>
      <p:ext uri="{BB962C8B-B14F-4D97-AF65-F5344CB8AC3E}">
        <p14:creationId xmlns:p14="http://schemas.microsoft.com/office/powerpoint/2010/main" val="57799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950"/>
            <a:ext cx="9156700" cy="73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116632"/>
            <a:ext cx="57148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</a:t>
            </a:r>
          </a:p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 Пантомима».».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013176"/>
            <a:ext cx="67792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Седьмая нота тоже для вас,</a:t>
            </a:r>
          </a:p>
          <a:p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Откроем мы её сейчас.</a:t>
            </a:r>
          </a:p>
        </p:txBody>
      </p:sp>
    </p:spTree>
    <p:extLst>
      <p:ext uri="{BB962C8B-B14F-4D97-AF65-F5344CB8AC3E}">
        <p14:creationId xmlns:p14="http://schemas.microsoft.com/office/powerpoint/2010/main" val="200128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01" y="-25057"/>
            <a:ext cx="9160701" cy="732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23728" y="5445224"/>
            <a:ext cx="68957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66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3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280</TotalTime>
  <Words>126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Spring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Анастасия</cp:lastModifiedBy>
  <cp:revision>10</cp:revision>
  <dcterms:created xsi:type="dcterms:W3CDTF">2013-06-03T07:13:21Z</dcterms:created>
  <dcterms:modified xsi:type="dcterms:W3CDTF">2013-06-03T11:54:05Z</dcterms:modified>
</cp:coreProperties>
</file>